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9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7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5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7030A0"/>
            </a:gs>
            <a:gs pos="100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7D9F-06C6-4675-BCCB-D4856E34B79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3CE9-9B48-4FAB-BC32-7D2D5855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9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9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79" y="281266"/>
            <a:ext cx="3709627" cy="6123119"/>
          </a:xfrm>
          <a:prstGeom prst="rect">
            <a:avLst/>
          </a:prstGeom>
        </p:spPr>
      </p:pic>
      <p:pic>
        <p:nvPicPr>
          <p:cNvPr id="3" name="Picture 2" descr="A picture containing several, crowd&#10;&#10;Description automatically generated">
            <a:extLst>
              <a:ext uri="{FF2B5EF4-FFF2-40B4-BE49-F238E27FC236}">
                <a16:creationId xmlns:a16="http://schemas.microsoft.com/office/drawing/2014/main" id="{7A48B720-D551-4175-ABE6-36ADA2B14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3" y="2511915"/>
            <a:ext cx="5328122" cy="37060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867C3-79CC-46DA-BDFF-EBCA0B991038}"/>
              </a:ext>
            </a:extLst>
          </p:cNvPr>
          <p:cNvSpPr txBox="1"/>
          <p:nvPr/>
        </p:nvSpPr>
        <p:spPr>
          <a:xfrm>
            <a:off x="-77051" y="453615"/>
            <a:ext cx="5681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</a:pPr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“Repent and be baptized. . 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3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1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A03CCC-8055-454C-AE62-FEA3AE626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0" y="383078"/>
            <a:ext cx="4000500" cy="2667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9F3E687-1844-4293-B322-A1B864D73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2" y="3162502"/>
            <a:ext cx="2857500" cy="36004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8C3B11-E7FD-4350-A991-9512CAFE9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77" y="3162502"/>
            <a:ext cx="4416560" cy="33124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FB17E4-EBCE-4551-926C-A3AFB5914EC0}"/>
              </a:ext>
            </a:extLst>
          </p:cNvPr>
          <p:cNvSpPr txBox="1"/>
          <p:nvPr/>
        </p:nvSpPr>
        <p:spPr>
          <a:xfrm>
            <a:off x="4572000" y="598516"/>
            <a:ext cx="4283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Repent – Turn to God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Your sins will be wiped out!</a:t>
            </a:r>
          </a:p>
        </p:txBody>
      </p:sp>
    </p:spTree>
    <p:extLst>
      <p:ext uri="{BB962C8B-B14F-4D97-AF65-F5344CB8AC3E}">
        <p14:creationId xmlns:p14="http://schemas.microsoft.com/office/powerpoint/2010/main" val="23159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732391-47E1-40B1-9AC0-2976497CB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" y="2568712"/>
            <a:ext cx="5488306" cy="40080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BA809D-8CB0-41DA-808A-B60E7CF15A47}"/>
              </a:ext>
            </a:extLst>
          </p:cNvPr>
          <p:cNvSpPr txBox="1"/>
          <p:nvPr/>
        </p:nvSpPr>
        <p:spPr>
          <a:xfrm>
            <a:off x="258449" y="450030"/>
            <a:ext cx="45993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Salvation is found</a:t>
            </a:r>
          </a:p>
          <a:p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no one else. . .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6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pic>
        <p:nvPicPr>
          <p:cNvPr id="3" name="Picture 2" descr="A picture containing text, outdoor, carriage, horse-drawn vehicle&#10;&#10;Description automatically generated">
            <a:extLst>
              <a:ext uri="{FF2B5EF4-FFF2-40B4-BE49-F238E27FC236}">
                <a16:creationId xmlns:a16="http://schemas.microsoft.com/office/drawing/2014/main" id="{0F5E0C28-145A-47FB-9593-5D6AC1E0A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"/>
          <a:stretch/>
        </p:blipFill>
        <p:spPr>
          <a:xfrm>
            <a:off x="327227" y="189807"/>
            <a:ext cx="3227834" cy="3883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4BE6339-C0F2-4A4F-B7E7-EDA30EEE9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71" y="3533515"/>
            <a:ext cx="3810000" cy="27336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76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66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pic>
        <p:nvPicPr>
          <p:cNvPr id="3" name="Picture 2" descr="A picture containing person, group, indoor, dancer&#10;&#10;Description automatically generated">
            <a:extLst>
              <a:ext uri="{FF2B5EF4-FFF2-40B4-BE49-F238E27FC236}">
                <a16:creationId xmlns:a16="http://schemas.microsoft.com/office/drawing/2014/main" id="{A253FFC2-A055-47D4-BB6F-B90BFFAE7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5" y="2448185"/>
            <a:ext cx="5412749" cy="4055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30319-E7C9-4BA7-A3CA-3876AF2EC6AB}"/>
              </a:ext>
            </a:extLst>
          </p:cNvPr>
          <p:cNvSpPr txBox="1"/>
          <p:nvPr/>
        </p:nvSpPr>
        <p:spPr>
          <a:xfrm>
            <a:off x="310031" y="302619"/>
            <a:ext cx="5816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Peter was still speaking these words, the Holy Spirit came. . .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12876F3-AABE-4ECC-BD84-89B6011C2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3" y="2431017"/>
            <a:ext cx="5500534" cy="3704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7AAD10-D08E-4FB5-84B3-ADB60346BD0E}"/>
              </a:ext>
            </a:extLst>
          </p:cNvPr>
          <p:cNvSpPr txBox="1"/>
          <p:nvPr/>
        </p:nvSpPr>
        <p:spPr>
          <a:xfrm>
            <a:off x="434753" y="281266"/>
            <a:ext cx="48590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Set apart for me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Barnabas and Saul. . 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44248-BC7C-447A-A70E-E29BCA196058}"/>
              </a:ext>
            </a:extLst>
          </p:cNvPr>
          <p:cNvSpPr txBox="1"/>
          <p:nvPr/>
        </p:nvSpPr>
        <p:spPr>
          <a:xfrm>
            <a:off x="1265267" y="2162621"/>
            <a:ext cx="4810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. . . and they sailed. . .</a:t>
            </a:r>
          </a:p>
        </p:txBody>
      </p:sp>
    </p:spTree>
    <p:extLst>
      <p:ext uri="{BB962C8B-B14F-4D97-AF65-F5344CB8AC3E}">
        <p14:creationId xmlns:p14="http://schemas.microsoft.com/office/powerpoint/2010/main" val="50684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E7EE4-9427-476E-9E6B-11BFCDB555EA}"/>
              </a:ext>
            </a:extLst>
          </p:cNvPr>
          <p:cNvSpPr txBox="1"/>
          <p:nvPr/>
        </p:nvSpPr>
        <p:spPr>
          <a:xfrm>
            <a:off x="1140068" y="2837028"/>
            <a:ext cx="6863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Why Does This Church Exist?</a:t>
            </a:r>
          </a:p>
        </p:txBody>
      </p:sp>
    </p:spTree>
    <p:extLst>
      <p:ext uri="{BB962C8B-B14F-4D97-AF65-F5344CB8AC3E}">
        <p14:creationId xmlns:p14="http://schemas.microsoft.com/office/powerpoint/2010/main" val="2627879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A5779D-1C1C-49C1-99AA-2D983A29B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1" y="2645871"/>
            <a:ext cx="5554860" cy="36884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AB300-B567-4F3E-BA0B-954183AB8B70}"/>
              </a:ext>
            </a:extLst>
          </p:cNvPr>
          <p:cNvSpPr txBox="1"/>
          <p:nvPr/>
        </p:nvSpPr>
        <p:spPr>
          <a:xfrm>
            <a:off x="455199" y="350828"/>
            <a:ext cx="8233602" cy="193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They shared with anyone who would listen. . . A great number of people believed and turned to the Lord!</a:t>
            </a:r>
          </a:p>
        </p:txBody>
      </p:sp>
    </p:spTree>
    <p:extLst>
      <p:ext uri="{BB962C8B-B14F-4D97-AF65-F5344CB8AC3E}">
        <p14:creationId xmlns:p14="http://schemas.microsoft.com/office/powerpoint/2010/main" val="90135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9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701879-5927-4B9A-BBEB-9D2B400B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1" y="2279901"/>
            <a:ext cx="5426015" cy="3909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711B4F-F491-42D0-9BFB-D3AB1FC9D4D5}"/>
              </a:ext>
            </a:extLst>
          </p:cNvPr>
          <p:cNvSpPr txBox="1"/>
          <p:nvPr/>
        </p:nvSpPr>
        <p:spPr>
          <a:xfrm>
            <a:off x="335491" y="281266"/>
            <a:ext cx="6978834" cy="1668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Just Report for duty every morning.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Then, just OBEY Jesus!</a:t>
            </a:r>
          </a:p>
        </p:txBody>
      </p:sp>
    </p:spTree>
    <p:extLst>
      <p:ext uri="{BB962C8B-B14F-4D97-AF65-F5344CB8AC3E}">
        <p14:creationId xmlns:p14="http://schemas.microsoft.com/office/powerpoint/2010/main" val="373021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C6F938-3CE3-419F-B90E-F6FFBE769F12}"/>
              </a:ext>
            </a:extLst>
          </p:cNvPr>
          <p:cNvSpPr txBox="1"/>
          <p:nvPr/>
        </p:nvSpPr>
        <p:spPr>
          <a:xfrm>
            <a:off x="81828" y="1205345"/>
            <a:ext cx="601754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To Make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JESUS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His SAVING WORK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Known!</a:t>
            </a:r>
          </a:p>
        </p:txBody>
      </p:sp>
    </p:spTree>
    <p:extLst>
      <p:ext uri="{BB962C8B-B14F-4D97-AF65-F5344CB8AC3E}">
        <p14:creationId xmlns:p14="http://schemas.microsoft.com/office/powerpoint/2010/main" val="365821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4" y="281266"/>
            <a:ext cx="3709627" cy="6123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5D0A44-3DEE-42A8-B3F0-858A3F4AC0DD}"/>
              </a:ext>
            </a:extLst>
          </p:cNvPr>
          <p:cNvSpPr txBox="1"/>
          <p:nvPr/>
        </p:nvSpPr>
        <p:spPr>
          <a:xfrm>
            <a:off x="618761" y="2458411"/>
            <a:ext cx="474674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Thy kingdom come.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Thy will be done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on earth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as it is in heaven.</a:t>
            </a:r>
          </a:p>
        </p:txBody>
      </p:sp>
    </p:spTree>
    <p:extLst>
      <p:ext uri="{BB962C8B-B14F-4D97-AF65-F5344CB8AC3E}">
        <p14:creationId xmlns:p14="http://schemas.microsoft.com/office/powerpoint/2010/main" val="196741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8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A0205-849C-4697-829C-BD54F85E8CB5}"/>
              </a:ext>
            </a:extLst>
          </p:cNvPr>
          <p:cNvSpPr txBox="1"/>
          <p:nvPr/>
        </p:nvSpPr>
        <p:spPr>
          <a:xfrm>
            <a:off x="525512" y="2613849"/>
            <a:ext cx="5027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 Jesus came to them and said,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authority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heaven and on earth has been given to me.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2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A38121-FA15-4227-977C-4E5A12E3F6D2}"/>
              </a:ext>
            </a:extLst>
          </p:cNvPr>
          <p:cNvSpPr txBox="1"/>
          <p:nvPr/>
        </p:nvSpPr>
        <p:spPr>
          <a:xfrm>
            <a:off x="706932" y="2490260"/>
            <a:ext cx="8030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831138" algn="r"/>
              </a:tabLst>
            </a:pPr>
            <a:r>
              <a:rPr lang="en-US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go and make disciples of all nations, baptizing them in the name of the Father and of the Son and of the Holy Spirit, and teaching them to obey everything I have commanded you.  And surely I am with you always, to the very end of the age.”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28:18-20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5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AE2DA5-1F3B-42E6-A686-BB160FA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1" y="281266"/>
            <a:ext cx="3709627" cy="61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9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209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Orcutt</dc:creator>
  <cp:lastModifiedBy>Fred Orcutt</cp:lastModifiedBy>
  <cp:revision>24</cp:revision>
  <dcterms:created xsi:type="dcterms:W3CDTF">2021-02-06T21:25:18Z</dcterms:created>
  <dcterms:modified xsi:type="dcterms:W3CDTF">2022-10-28T20:18:40Z</dcterms:modified>
</cp:coreProperties>
</file>